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8" r:id="rId3"/>
    <p:sldId id="262" r:id="rId4"/>
    <p:sldId id="260" r:id="rId5"/>
    <p:sldId id="257" r:id="rId6"/>
    <p:sldId id="261" r:id="rId7"/>
    <p:sldId id="259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07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64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2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46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94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61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22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22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46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86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1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9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803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9F19D-E42A-4262-A50F-D89CF333C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36" y="590062"/>
            <a:ext cx="5141964" cy="283893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Defining Discipleship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023A0-6D09-4D0D-AFDF-3FF0C59A0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36" y="3505199"/>
            <a:ext cx="5141949" cy="119812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First Baptist Church of Havelock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EB8653-3D00-46BA-81B6-1AA1A9E75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8" r="10822" b="-1"/>
          <a:stretch/>
        </p:blipFill>
        <p:spPr>
          <a:xfrm>
            <a:off x="7480300" y="10"/>
            <a:ext cx="4711700" cy="6857990"/>
          </a:xfrm>
          <a:prstGeom prst="rect">
            <a:avLst/>
          </a:prstGeom>
        </p:spPr>
      </p:pic>
      <p:sp>
        <p:nvSpPr>
          <p:cNvPr id="1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7334" y="19317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6112" y="214158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1794" y="23854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45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666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EEC50-B0E4-4B61-B5E6-DA106179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to remember ~ pg. 218-219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E45F4-F92B-4EAE-B925-DBCE44C9D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Discipleship – The process of belonging to, believing in and becoming like Jesus Christ.</a:t>
            </a:r>
          </a:p>
          <a:p>
            <a:r>
              <a:rPr lang="en-US" dirty="0"/>
              <a:t>Child Disciple – A child who loves Jesus for the rest of his or her life.</a:t>
            </a:r>
          </a:p>
          <a:p>
            <a:r>
              <a:rPr lang="en-US" dirty="0"/>
              <a:t>Resilient Child Discipleship – The process of a Christ-follower committing meaningful, intentional and consistent time and space to a child or a group of children so that they may know who Jesus is, are known by a body of believers (Belong), to place their faith in Jesus, apply the Word of God (Believe) and to reproduce their own discipleship (Become), so that a third spiritual generation can lead and love like Jesus Christ.</a:t>
            </a:r>
          </a:p>
        </p:txBody>
      </p:sp>
    </p:spTree>
    <p:extLst>
      <p:ext uri="{BB962C8B-B14F-4D97-AF65-F5344CB8AC3E}">
        <p14:creationId xmlns:p14="http://schemas.microsoft.com/office/powerpoint/2010/main" val="399729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1C52-14ED-4613-9203-E08DAE93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our kids becoming Christian disciples, or is culture engulfing them?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535FB6-7987-4565-9C86-CE4225C45A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94832"/>
            <a:ext cx="5181600" cy="466344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1CD6B7-12B4-4B38-B70A-BE7FEEA0AF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058873"/>
            <a:ext cx="5780477" cy="43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7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D7E748E6-DF0C-43F0-B264-C416D51C3BA8}"/>
              </a:ext>
            </a:extLst>
          </p:cNvPr>
          <p:cNvSpPr/>
          <p:nvPr/>
        </p:nvSpPr>
        <p:spPr>
          <a:xfrm>
            <a:off x="6243430" y="1667669"/>
            <a:ext cx="5039139" cy="466725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r="100000" b="10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0CA58-B607-466F-8CE4-7D74B961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Dietrich Bonhoeffer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0D3952-0A28-4E42-8DAC-F56D94507C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21214" y="1825625"/>
            <a:ext cx="2815571" cy="43513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72EFC-6B51-4D03-AB87-6033B98E9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7077"/>
            <a:ext cx="5181600" cy="364579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“Discipleship means adherence to Christ, and, because Christ is the object of that adherence, it must take the form of discipleship.”</a:t>
            </a:r>
          </a:p>
        </p:txBody>
      </p:sp>
    </p:spTree>
    <p:extLst>
      <p:ext uri="{BB962C8B-B14F-4D97-AF65-F5344CB8AC3E}">
        <p14:creationId xmlns:p14="http://schemas.microsoft.com/office/powerpoint/2010/main" val="51737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CD56B-063D-4E89-8ED9-618D8546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J. Oswald Sanders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2C0707-97D4-4FDC-9672-08FF1B495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51" r="-1" b="8335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EB4BE-72C4-4B2C-BCCD-7478A232D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9054" y="2645922"/>
            <a:ext cx="5520274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“A disciple is simply a ‘learner’. … We learn in order to put into practice what we have learned.  That attitude is the essence of true discipleship.”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75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45C5D-81D0-4A79-91F2-02BBD97CA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501818"/>
            <a:ext cx="5157787" cy="823912"/>
          </a:xfrm>
        </p:spPr>
        <p:txBody>
          <a:bodyPr/>
          <a:lstStyle/>
          <a:p>
            <a:r>
              <a:rPr lang="en-US" dirty="0"/>
              <a:t>David Wardell &amp; Jeff </a:t>
            </a:r>
            <a:r>
              <a:rPr lang="en-US" dirty="0" err="1"/>
              <a:t>Leever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CA3B0-4B7A-482C-B86F-FF94AB681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590675"/>
            <a:ext cx="5157787" cy="10076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“A disciple is wholly devoted to Him.” (Jesus Christ)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84A8C3-5800-4C7A-9008-3FA1687BD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3460698"/>
            <a:ext cx="5183188" cy="823912"/>
          </a:xfrm>
        </p:spPr>
        <p:txBody>
          <a:bodyPr/>
          <a:lstStyle/>
          <a:p>
            <a:r>
              <a:rPr lang="en-US" dirty="0"/>
              <a:t>George </a:t>
            </a:r>
            <a:r>
              <a:rPr lang="en-US" dirty="0" err="1"/>
              <a:t>Barna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A698-321C-461E-97DF-EA0F9F41E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4658898"/>
            <a:ext cx="5545898" cy="17851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“We might define discipleship as becoming a complete and competent follower of Jesus Christ”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A3B888-FBF1-4039-9955-EFA4400E4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63" r="33912" b="9407"/>
          <a:stretch/>
        </p:blipFill>
        <p:spPr>
          <a:xfrm>
            <a:off x="2263904" y="2833324"/>
            <a:ext cx="1858781" cy="2718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0B0A89-494F-466C-BCED-61F04F7D7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940" y="913774"/>
            <a:ext cx="1819356" cy="27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6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CC9D3-30EA-47FA-BD05-2D5EB8C2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Michael Wilkins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8533D-C708-4D84-8E90-D6C2AD23B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67" y="299509"/>
            <a:ext cx="4146576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ACD1B-6959-446F-839D-EC2A2F3C0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865028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Disciple ~ one who has:</a:t>
            </a:r>
          </a:p>
          <a:p>
            <a:pPr marL="514350"/>
            <a:r>
              <a:rPr lang="en-US" sz="2400" dirty="0"/>
              <a:t>Come to Jesus for eternal life,</a:t>
            </a:r>
          </a:p>
          <a:p>
            <a:pPr marL="514350"/>
            <a:r>
              <a:rPr lang="en-US" sz="2400" dirty="0"/>
              <a:t>Claimed Jesus as Savior and God,</a:t>
            </a:r>
          </a:p>
          <a:p>
            <a:pPr marL="514350"/>
            <a:r>
              <a:rPr lang="en-US" sz="2400" dirty="0"/>
              <a:t>And embarked upon the life of following Jesus.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96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0C0765-5A38-4A34-880C-9CC4C2E14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520E0-5AF6-4A02-B3FD-F4F31FE1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03" y="381935"/>
            <a:ext cx="5908006" cy="2344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Waylon Moore</a:t>
            </a: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B7DA268A-F88C-4936-8401-97C8C9861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1450" y="122968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2E48EAB8-CD1C-4BF5-A92C-BA11919E6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30230" y="145898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6">
            <a:extLst>
              <a:ext uri="{FF2B5EF4-FFF2-40B4-BE49-F238E27FC236}">
                <a16:creationId xmlns:a16="http://schemas.microsoft.com/office/drawing/2014/main" id="{F66F957D-AE64-4187-90D7-B24F1CC27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5910" y="1974124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D4987-D993-4DB3-8152-62D7EB7FA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03" y="3096039"/>
            <a:ext cx="5908007" cy="28886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“Jesus defines the word disciple in three ways.”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 Christian who is involved in the word of God on a continual basis.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One who lays down his life for others.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Abides daily in a fruit-bearing union with Christ.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5C1835-63C7-456F-84AC-A74BA4AAC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74762" y="381936"/>
            <a:ext cx="3735153" cy="560273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0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66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AF2DBB-38CE-4F3F-967A-73DD6B006D80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34D8A8-1605-444F-BC7B-47364788925B}"/>
              </a:ext>
            </a:extLst>
          </p:cNvPr>
          <p:cNvSpPr txBox="1"/>
          <p:nvPr/>
        </p:nvSpPr>
        <p:spPr>
          <a:xfrm>
            <a:off x="808383" y="584616"/>
            <a:ext cx="11184834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Discipleship is the kind of life God expects of us as Christians.  We are called to be followers of Jesus Christ – Disciples.  But we are also mandated to “go and make disciples”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EE7173-DBF3-4DEE-A925-439866611233}"/>
              </a:ext>
            </a:extLst>
          </p:cNvPr>
          <p:cNvSpPr txBox="1"/>
          <p:nvPr/>
        </p:nvSpPr>
        <p:spPr>
          <a:xfrm>
            <a:off x="6096000" y="3429000"/>
            <a:ext cx="5592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“What percentage of your Baptist laity would normally win someone to Jesus Christ during any given year?”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F6C21-6465-49D6-ABF5-A2A848C1E9AA}"/>
              </a:ext>
            </a:extLst>
          </p:cNvPr>
          <p:cNvSpPr txBox="1"/>
          <p:nvPr/>
        </p:nvSpPr>
        <p:spPr>
          <a:xfrm>
            <a:off x="7709943" y="5128233"/>
            <a:ext cx="4482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Fewer than 5% of the laity and clergy combined lead anyone to a saving knowledge of Christ.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108A1-B39D-421C-9680-B25873317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1" y="1529582"/>
            <a:ext cx="3402768" cy="50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6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EA563-4887-46F0-B173-C75717DD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Bill Hull</a:t>
            </a: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6C2BE-F33F-4AD6-B9EE-2F7398C96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776" y="2829330"/>
            <a:ext cx="6190412" cy="3344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Faith means to follow</a:t>
            </a:r>
          </a:p>
          <a:p>
            <a:r>
              <a:rPr lang="en-US" sz="1800" dirty="0"/>
              <a:t>Following isn’t short term</a:t>
            </a:r>
          </a:p>
          <a:p>
            <a:r>
              <a:rPr lang="en-US" sz="1800" dirty="0"/>
              <a:t>Discipleship isn’t a program or an event</a:t>
            </a:r>
          </a:p>
          <a:p>
            <a:r>
              <a:rPr lang="en-US" sz="1800" dirty="0"/>
              <a:t>It’s a way of life</a:t>
            </a:r>
          </a:p>
          <a:p>
            <a:r>
              <a:rPr lang="en-US" sz="1800" dirty="0"/>
              <a:t>It’s not for a limited time</a:t>
            </a:r>
          </a:p>
          <a:p>
            <a:r>
              <a:rPr lang="en-US" sz="1800" dirty="0"/>
              <a:t>It’s for our whole life</a:t>
            </a:r>
          </a:p>
          <a:p>
            <a:r>
              <a:rPr lang="en-US" sz="1800" dirty="0"/>
              <a:t>Discipleship isn’t for beginners alone</a:t>
            </a:r>
          </a:p>
          <a:p>
            <a:r>
              <a:rPr lang="en-US" sz="1800" dirty="0"/>
              <a:t>Its’ for ALL believers for EVERY day of their life.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A4E17B-3D53-4244-918A-EF3CFE4E51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71450" y="1336390"/>
            <a:ext cx="2950810" cy="4837394"/>
          </a:xfrm>
          <a:prstGeom prst="rect">
            <a:avLst/>
          </a:prstGeom>
        </p:spPr>
      </p:pic>
      <p:sp>
        <p:nvSpPr>
          <p:cNvPr id="2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9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38DEF9-AB7C-4906-98BE-179E9467E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0098" y="739650"/>
            <a:ext cx="8139658" cy="59837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3CF143-6BA9-4DBC-B874-C94C92C6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Simon Sinek – The Golden Circle</a:t>
            </a:r>
          </a:p>
        </p:txBody>
      </p:sp>
    </p:spTree>
    <p:extLst>
      <p:ext uri="{BB962C8B-B14F-4D97-AF65-F5344CB8AC3E}">
        <p14:creationId xmlns:p14="http://schemas.microsoft.com/office/powerpoint/2010/main" val="304482349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450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Univers</vt:lpstr>
      <vt:lpstr>GradientVTI</vt:lpstr>
      <vt:lpstr>Defining Discipleship</vt:lpstr>
      <vt:lpstr>Dietrich Bonhoeffer</vt:lpstr>
      <vt:lpstr>J. Oswald Sanders</vt:lpstr>
      <vt:lpstr>PowerPoint Presentation</vt:lpstr>
      <vt:lpstr>Michael Wilkins</vt:lpstr>
      <vt:lpstr>Waylon Moore</vt:lpstr>
      <vt:lpstr>PowerPoint Presentation</vt:lpstr>
      <vt:lpstr>Bill Hull</vt:lpstr>
      <vt:lpstr>Simon Sinek – The Golden Circle</vt:lpstr>
      <vt:lpstr>Terms to remember ~ pg. 218-219</vt:lpstr>
      <vt:lpstr>Are our kids becoming Christian disciples, or is culture engulfing them?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Discipleship</dc:title>
  <dc:creator>Matt Long</dc:creator>
  <cp:lastModifiedBy>Matt Long</cp:lastModifiedBy>
  <cp:revision>5</cp:revision>
  <dcterms:created xsi:type="dcterms:W3CDTF">2020-04-29T21:35:59Z</dcterms:created>
  <dcterms:modified xsi:type="dcterms:W3CDTF">2020-04-29T22:34:32Z</dcterms:modified>
</cp:coreProperties>
</file>